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9" r:id="rId2"/>
    <p:sldId id="286" r:id="rId3"/>
    <p:sldId id="719" r:id="rId4"/>
    <p:sldId id="723" r:id="rId5"/>
    <p:sldId id="715" r:id="rId6"/>
    <p:sldId id="725" r:id="rId7"/>
    <p:sldId id="712" r:id="rId8"/>
    <p:sldId id="726" r:id="rId9"/>
    <p:sldId id="717" r:id="rId10"/>
    <p:sldId id="718" r:id="rId11"/>
    <p:sldId id="297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FF"/>
    <a:srgbClr val="376092"/>
    <a:srgbClr val="FFFF00"/>
    <a:srgbClr val="0033CC"/>
    <a:srgbClr val="FFD1FF"/>
    <a:srgbClr val="FF99FF"/>
    <a:srgbClr val="CCFFCC"/>
    <a:srgbClr val="F1FDFD"/>
    <a:srgbClr val="D6FAF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05" d="100"/>
          <a:sy n="105" d="100"/>
        </p:scale>
        <p:origin x="69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76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業力概說（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2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業之類別（上）</a:t>
            </a:r>
            <a:endParaRPr kumimoji="0" lang="en-US" altLang="zh-TW" sz="20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76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2025/1/26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業力概說（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76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0071E75-C72E-DE73-4282-2F25AC68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987" y="463065"/>
            <a:ext cx="8710026" cy="5782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83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業力概說（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en-US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  </a:t>
            </a: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業之類別（上）</a:t>
            </a: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E9764D47-9B8D-DFE3-E988-740B86857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363" y="1342734"/>
            <a:ext cx="7335274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965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9B7309BA-8F56-ED48-C45D-B2FDE218B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" y="585909"/>
            <a:ext cx="12082272" cy="559064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A28C5E6-733F-3334-95C8-14827A1E3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623" y="2774333"/>
            <a:ext cx="6040646" cy="34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39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498A127-6EAF-2ED0-D9C6-08A67C026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54" y="1371599"/>
            <a:ext cx="11965661" cy="387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48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8A8493D-A92E-70E6-74B4-131FED07E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01" y="18288"/>
            <a:ext cx="11921837" cy="640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27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37E6D23-B720-9C39-67FD-0728EB5E8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680" y="1728550"/>
            <a:ext cx="5296639" cy="34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7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161202E-4E85-FCD0-8C11-0B0078E43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13" y="1433234"/>
            <a:ext cx="10917174" cy="399153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68DB500-FD98-F7DF-488D-D9BD7AA46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713" y="3437730"/>
            <a:ext cx="885949" cy="47631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96CDEDB7-20D5-DD4D-1931-C3793004E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918" y="3503267"/>
            <a:ext cx="4220164" cy="40010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113CC1B-D7E1-3848-6C3F-48FED38F47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0756" y="4870104"/>
            <a:ext cx="2876951" cy="4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16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26C3419-894A-D1B0-B1E4-13BFBAAD9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" y="1423707"/>
            <a:ext cx="11784070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440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47791</TotalTime>
  <Words>101</Words>
  <Application>Microsoft Office PowerPoint</Application>
  <PresentationFormat>寬螢幕</PresentationFormat>
  <Paragraphs>21</Paragraphs>
  <Slides>11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1474</cp:revision>
  <dcterms:created xsi:type="dcterms:W3CDTF">2023-08-17T10:12:34Z</dcterms:created>
  <dcterms:modified xsi:type="dcterms:W3CDTF">2025-01-26T03:16:01Z</dcterms:modified>
</cp:coreProperties>
</file>

<file path=docProps/thumbnail.jpeg>
</file>